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525396-4045-470C-9D6F-82282A244276}" v="25" dt="2025-11-04T09:51:29.9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microsoft.com/office/2015/10/relationships/revisionInfo" Target="revisionInfo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9E61A-CD36-6A96-9D3C-4E2549638E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D3DEB4-43D8-E51A-6800-B403371861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4F5D51-58E7-D44C-5E7D-080E5A85E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DECEMBER 2025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A4168D-957C-86A0-439B-C741921E7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BUILDING BHARAT SAMPAARK</a:t>
            </a:r>
          </a:p>
          <a:p>
            <a:r>
              <a:rPr lang="en-US" dirty="0"/>
              <a:t>INNOVATION BOOT CAMP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AF3FA6-78C5-CBD7-9217-C7DCD178A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D9C9-E929-4F6C-AEE0-6B337EA38CF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861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D0C70-D189-E85E-A260-43170D49F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9AE0A4-2AC3-C5DD-E535-61D3701966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C7417D-282B-16F1-6C81-9CAE8BF6D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D9C9-E929-4F6C-AEE0-6B337EA38CF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B7CAB95-5E9E-0EDF-C31C-8C1C32662F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DECEMBER 2025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AD4F2B0-6026-C705-1350-277358170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BUILDING BHARAT SAMPAARK</a:t>
            </a:r>
          </a:p>
          <a:p>
            <a:r>
              <a:rPr lang="en-US" dirty="0"/>
              <a:t>INNOVATION BOOT CAMP</a:t>
            </a:r>
          </a:p>
        </p:txBody>
      </p:sp>
    </p:spTree>
    <p:extLst>
      <p:ext uri="{BB962C8B-B14F-4D97-AF65-F5344CB8AC3E}">
        <p14:creationId xmlns:p14="http://schemas.microsoft.com/office/powerpoint/2010/main" val="1637749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DDFB84-4642-B8E9-1393-6355688EE9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E7B24-8A25-ACC5-7D36-AF85B0106C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044FD-2D7E-28CD-AA43-A02992F3D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D9C9-E929-4F6C-AEE0-6B337EA38CF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8469FCD-416C-F0E5-7A50-120DCE54E0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DECEMBER 2025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39045E0-7440-FD5E-76FE-C9F420522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BUILDING BHARAT SAMPAARK</a:t>
            </a:r>
          </a:p>
          <a:p>
            <a:r>
              <a:rPr lang="en-US" dirty="0"/>
              <a:t>INNOVATION BOOT CAMP</a:t>
            </a:r>
          </a:p>
        </p:txBody>
      </p:sp>
    </p:spTree>
    <p:extLst>
      <p:ext uri="{BB962C8B-B14F-4D97-AF65-F5344CB8AC3E}">
        <p14:creationId xmlns:p14="http://schemas.microsoft.com/office/powerpoint/2010/main" val="459019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AD2FA-EFF7-35D7-955A-8BCC71686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EB77B0-7251-BB4C-130E-69A5059DCE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6E76A2-0C9E-5D9F-0D07-FFF6B61F3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D9C9-E929-4F6C-AEE0-6B337EA38C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109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D6A86-FDCA-9D3E-4516-851A0B0C8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5FA3C4-0D28-F2C3-AFFE-D0078151FB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A88E21-1AB6-615E-60C9-0A6C8BC55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D9C9-E929-4F6C-AEE0-6B337EA38CF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EE0A67D-5FB7-CBFA-6F74-4B29360E87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DECEMBER 2025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5010AA4-A35A-FB7A-0AB1-3F4A396D9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BUILDING BHARAT SAMPAARK</a:t>
            </a:r>
          </a:p>
          <a:p>
            <a:r>
              <a:rPr lang="en-US" dirty="0"/>
              <a:t>INNOVATION BOOT CAMP</a:t>
            </a:r>
          </a:p>
        </p:txBody>
      </p:sp>
    </p:spTree>
    <p:extLst>
      <p:ext uri="{BB962C8B-B14F-4D97-AF65-F5344CB8AC3E}">
        <p14:creationId xmlns:p14="http://schemas.microsoft.com/office/powerpoint/2010/main" val="2259650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4B8DC-BD85-8022-1E93-7B2A69843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F67531-7B9B-6B7D-F788-465C59C1FF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507030-7189-8C48-7286-37121F7A49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99844F-CEC1-74F9-622E-7C3A8A7E1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D9C9-E929-4F6C-AEE0-6B337EA38C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696F5DEF-1332-113D-4B1C-BA785994D8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DECEMBER 2025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849D3B98-2C5A-A1E7-658B-D360A9966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BUILDING BHARAT SAMPAARK</a:t>
            </a:r>
          </a:p>
          <a:p>
            <a:r>
              <a:rPr lang="en-US" dirty="0"/>
              <a:t>INNOVATION BOOT CAMP</a:t>
            </a:r>
          </a:p>
        </p:txBody>
      </p:sp>
    </p:spTree>
    <p:extLst>
      <p:ext uri="{BB962C8B-B14F-4D97-AF65-F5344CB8AC3E}">
        <p14:creationId xmlns:p14="http://schemas.microsoft.com/office/powerpoint/2010/main" val="1537760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AC16C-92DD-3450-7F61-6E0C8C457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714C20-3D9D-2DB5-8BC6-3125374C51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692740-4F0A-255E-57D0-85A21903B5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E29293-CD2A-4120-69C9-B353BA1412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B0A9EB-D07D-90BE-D0F4-4754C7D3EB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56F9DE-A5A0-EEE0-D3E6-BF8C3ED4A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D9C9-E929-4F6C-AEE0-6B337EA38C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B824B605-5D3A-40EF-B3E7-3ABD5ED965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DECEMBER 2025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AEB59EDB-3ED0-35BC-D018-21972E321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BUILDING BHARAT SAMPAARK</a:t>
            </a:r>
          </a:p>
          <a:p>
            <a:r>
              <a:rPr lang="en-US" dirty="0"/>
              <a:t>INNOVATION BOOT CAMP</a:t>
            </a:r>
          </a:p>
        </p:txBody>
      </p:sp>
    </p:spTree>
    <p:extLst>
      <p:ext uri="{BB962C8B-B14F-4D97-AF65-F5344CB8AC3E}">
        <p14:creationId xmlns:p14="http://schemas.microsoft.com/office/powerpoint/2010/main" val="798286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A5E36-9632-6A43-301B-60868830B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145C41-D7E2-0185-202C-91FC32499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D9C9-E929-4F6C-AEE0-6B337EA38CF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5DA10ECB-F42A-14F2-5E84-B1F47FAEA5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DECEMBER 2025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8B5AC58C-F71D-D07D-256D-8C1E5B4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BUILDING BHARAT SAMPAARK</a:t>
            </a:r>
          </a:p>
          <a:p>
            <a:r>
              <a:rPr lang="en-US" dirty="0"/>
              <a:t>INNOVATION BOOT CAMP</a:t>
            </a:r>
          </a:p>
        </p:txBody>
      </p:sp>
    </p:spTree>
    <p:extLst>
      <p:ext uri="{BB962C8B-B14F-4D97-AF65-F5344CB8AC3E}">
        <p14:creationId xmlns:p14="http://schemas.microsoft.com/office/powerpoint/2010/main" val="3317298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DD66C0-6CE2-A395-A72E-BF31CC348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D9C9-E929-4F6C-AEE0-6B337EA38CF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574EE5E-1079-7600-BF23-1836D689AD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DECEMBER 2025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ABACBD7-4848-7AD5-6A6A-5B8F571F6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BUILDING BHARAT SAMPAARK</a:t>
            </a:r>
          </a:p>
          <a:p>
            <a:r>
              <a:rPr lang="en-US" dirty="0"/>
              <a:t>INNOVATION BOOT CAMP</a:t>
            </a:r>
          </a:p>
        </p:txBody>
      </p:sp>
    </p:spTree>
    <p:extLst>
      <p:ext uri="{BB962C8B-B14F-4D97-AF65-F5344CB8AC3E}">
        <p14:creationId xmlns:p14="http://schemas.microsoft.com/office/powerpoint/2010/main" val="237813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E3D49-6272-BA27-9442-07971E25F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EF6A15-23CB-A9A4-D810-709FD853EE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2C9DF7-1C86-586A-2BEF-C36FA79FC0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193AA5-A700-24F0-152F-13F9CB41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D9C9-E929-4F6C-AEE0-6B337EA38C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54EA11D-D496-E50C-1BC0-C98B28B589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DECEMBER 2025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441E1025-80FA-25A2-304E-CB13566A6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BUILDING BHARAT SAMPAARK</a:t>
            </a:r>
          </a:p>
          <a:p>
            <a:r>
              <a:rPr lang="en-US" dirty="0"/>
              <a:t>INNOVATION BOOT CAMP</a:t>
            </a:r>
          </a:p>
        </p:txBody>
      </p:sp>
    </p:spTree>
    <p:extLst>
      <p:ext uri="{BB962C8B-B14F-4D97-AF65-F5344CB8AC3E}">
        <p14:creationId xmlns:p14="http://schemas.microsoft.com/office/powerpoint/2010/main" val="2311109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AB9AD-125B-AFA9-A61D-155CE237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BA6600-C3B2-8DBF-B926-FF21CC88A6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460876-D8B8-026A-9BBD-8875AD4170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274C0C-5E50-AB64-98A5-79B1C9D70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D9C9-E929-4F6C-AEE0-6B337EA38C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6D2335F0-8E86-BF30-B708-C678E787D7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DECEMBER 2025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878D1415-5CB2-D540-D315-39F2E3CD6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BUILDING BHARAT SAMPAARK</a:t>
            </a:r>
          </a:p>
          <a:p>
            <a:r>
              <a:rPr lang="en-US" dirty="0"/>
              <a:t>INNOVATION BOOT CAMP</a:t>
            </a:r>
          </a:p>
        </p:txBody>
      </p:sp>
    </p:spTree>
    <p:extLst>
      <p:ext uri="{BB962C8B-B14F-4D97-AF65-F5344CB8AC3E}">
        <p14:creationId xmlns:p14="http://schemas.microsoft.com/office/powerpoint/2010/main" val="4052866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BCF794-7A55-8E7C-BDB9-46B3DE49B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32466E-6DF2-4711-F876-E946E09233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DB1C89-C327-A6F3-8C3A-AF2878CFD3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64A717-612F-41FE-AB3B-E5A54CDB3AD9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B5395B-5FD1-10D8-F8C2-B2E51C8DE5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65688F-C8D0-CD22-0C4F-5BCC1F6638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80D9C9-E929-4F6C-AEE0-6B337EA38C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188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9F9F075-9106-4E74-9A49-7958C3305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0999"/>
            <a:ext cx="11430000" cy="99060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Place headline here (36pt, min 30pt)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1A1864-3CA6-472E-86DF-6D6D5EDF48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371600"/>
            <a:ext cx="11430000" cy="49360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First level (bullet 20pt)</a:t>
            </a:r>
          </a:p>
          <a:p>
            <a:pPr lvl="1"/>
            <a:r>
              <a:rPr lang="en-US" dirty="0"/>
              <a:t>Second level (bullet 20pt)</a:t>
            </a:r>
          </a:p>
          <a:p>
            <a:pPr lvl="2"/>
            <a:r>
              <a:rPr lang="en-US" dirty="0"/>
              <a:t>Third level (bullet 20pt)</a:t>
            </a:r>
          </a:p>
          <a:p>
            <a:pPr lvl="3"/>
            <a:r>
              <a:rPr lang="en-US" dirty="0"/>
              <a:t>Fourth level (bullet 18pt)</a:t>
            </a:r>
          </a:p>
          <a:p>
            <a:pPr lvl="4"/>
            <a:r>
              <a:rPr lang="en-US" dirty="0"/>
              <a:t>Fifth level (bullet 18pt)</a:t>
            </a:r>
          </a:p>
          <a:p>
            <a:pPr lvl="5"/>
            <a:r>
              <a:rPr lang="en-US" dirty="0"/>
              <a:t>Sixth level (copy 16pt)</a:t>
            </a:r>
          </a:p>
          <a:p>
            <a:pPr lvl="6"/>
            <a:r>
              <a:rPr lang="en-US" dirty="0"/>
              <a:t>Seventh level (small copy 12pt)</a:t>
            </a:r>
          </a:p>
          <a:p>
            <a:pPr lvl="7"/>
            <a:r>
              <a:rPr lang="en-US" dirty="0"/>
              <a:t>EIGHT LEVEL (DESCRIPTOR 10PT)</a:t>
            </a:r>
          </a:p>
          <a:p>
            <a:pPr lvl="8"/>
            <a:r>
              <a:rPr lang="en-US" dirty="0"/>
              <a:t>Ninth level (footer 8pt)</a:t>
            </a:r>
          </a:p>
        </p:txBody>
      </p:sp>
      <p:sp>
        <p:nvSpPr>
          <p:cNvPr id="4" name="Date Placeholder 10">
            <a:extLst>
              <a:ext uri="{FF2B5EF4-FFF2-40B4-BE49-F238E27FC236}">
                <a16:creationId xmlns:a16="http://schemas.microsoft.com/office/drawing/2014/main" id="{8305882C-E52C-49C7-B347-545ADAA868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87944" y="0"/>
            <a:ext cx="2023056" cy="381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r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4C272BD-5FE3-245A-C091-D516C8B97B24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/>
              <a:t>DECEMBER 2025</a:t>
            </a:r>
            <a:endParaRPr lang="en-US" sz="1200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D2F263A-2CBF-0DD1-7636-C892E89339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r>
              <a:rPr lang="en-US"/>
              <a:t>BUILDING BHARAT SAMPAARK</a:t>
            </a:r>
          </a:p>
          <a:p>
            <a:r>
              <a:rPr lang="en-US" sz="1100"/>
              <a:t>INNOVATION BOOT CAMP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654997946"/>
      </p:ext>
    </p:extLst>
  </p:cSld>
  <p:clrMap bg1="lt1" tx1="dk1" bg2="lt2" tx2="dk2" accent1="accent1" accent2="accent2" accent3="accent3" accent4="accent4" accent5="accent5" accent6="accent6" hlink="hlink" folHlink="folHlink"/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Graphik" panose="020B0503030202060203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503030202060203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503030202060203" pitchFamily="34" charset="0"/>
        <a:buNone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sz="10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sz="8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">
          <p15:clr>
            <a:srgbClr val="C35EA4"/>
          </p15:clr>
        </p15:guide>
        <p15:guide id="2" orient="horz" pos="3976">
          <p15:clr>
            <a:srgbClr val="C35EA4"/>
          </p15:clr>
        </p15:guide>
        <p15:guide id="3" pos="240">
          <p15:clr>
            <a:srgbClr val="C35EA4"/>
          </p15:clr>
        </p15:guide>
        <p15:guide id="4" pos="7440">
          <p15:clr>
            <a:srgbClr val="C35E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29BBDB6-8882-8A19-96C9-BBA82B28858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" y="0"/>
            <a:ext cx="12192000" cy="6858000"/>
          </a:xfrm>
          <a:prstGeom prst="rect">
            <a:avLst/>
          </a:prstGeom>
        </p:spPr>
      </p:pic>
      <p:sp>
        <p:nvSpPr>
          <p:cNvPr id="4" name="Title 5">
            <a:extLst>
              <a:ext uri="{FF2B5EF4-FFF2-40B4-BE49-F238E27FC236}">
                <a16:creationId xmlns:a16="http://schemas.microsoft.com/office/drawing/2014/main" id="{FC3158EE-32EF-1F6D-F904-D90A6B6DD4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1" y="1485335"/>
            <a:ext cx="5715000" cy="1769720"/>
          </a:xfrm>
        </p:spPr>
        <p:txBody>
          <a:bodyPr>
            <a:normAutofit/>
          </a:bodyPr>
          <a:lstStyle/>
          <a:p>
            <a:pPr algn="l"/>
            <a:r>
              <a:rPr lang="en-GB" sz="54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Solution Title</a:t>
            </a:r>
          </a:p>
        </p:txBody>
      </p:sp>
      <p:sp>
        <p:nvSpPr>
          <p:cNvPr id="5" name="Subtitle 6">
            <a:extLst>
              <a:ext uri="{FF2B5EF4-FFF2-40B4-BE49-F238E27FC236}">
                <a16:creationId xmlns:a16="http://schemas.microsoft.com/office/drawing/2014/main" id="{C8C4AA39-EDD7-20A9-6BEE-EAB6BFCC2B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1" y="3495378"/>
            <a:ext cx="4301168" cy="1092845"/>
          </a:xfrm>
        </p:spPr>
        <p:txBody>
          <a:bodyPr/>
          <a:lstStyle/>
          <a:p>
            <a:pPr algn="l"/>
            <a:r>
              <a:rPr lang="en-GB" dirty="0">
                <a:solidFill>
                  <a:schemeClr val="accent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Place subtitle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C9311DBD-AB7D-94A4-B4E7-D729395D8DA9}"/>
              </a:ext>
            </a:extLst>
          </p:cNvPr>
          <p:cNvSpPr txBox="1">
            <a:spLocks/>
          </p:cNvSpPr>
          <p:nvPr/>
        </p:nvSpPr>
        <p:spPr>
          <a:xfrm>
            <a:off x="457201" y="4428398"/>
            <a:ext cx="3253153" cy="3274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600" b="1" dirty="0">
                <a:latin typeface="Poppins" panose="00000500000000000000" pitchFamily="2" charset="0"/>
                <a:cs typeface="Poppins" panose="00000500000000000000" pitchFamily="2" charset="0"/>
              </a:rPr>
              <a:t>Team Members</a:t>
            </a:r>
          </a:p>
          <a:p>
            <a:pPr algn="l"/>
            <a:r>
              <a:rPr lang="en-GB" sz="1400" i="1" dirty="0">
                <a:latin typeface="Poppins" panose="00000500000000000000" pitchFamily="2" charset="0"/>
                <a:cs typeface="Poppins" panose="00000500000000000000" pitchFamily="2" charset="0"/>
              </a:rPr>
              <a:t>(Insert names here)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0B4C84-0650-8E35-5BCD-E34127A5F2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5839" y="817531"/>
            <a:ext cx="4199861" cy="48750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B879109-A68A-FA9F-7045-4A439DC5F134}"/>
              </a:ext>
            </a:extLst>
          </p:cNvPr>
          <p:cNvSpPr txBox="1"/>
          <p:nvPr/>
        </p:nvSpPr>
        <p:spPr>
          <a:xfrm>
            <a:off x="457201" y="932688"/>
            <a:ext cx="46378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Poppins" panose="00000500000000000000" pitchFamily="2" charset="0"/>
                <a:cs typeface="Poppins" panose="00000500000000000000" pitchFamily="2" charset="0"/>
              </a:rPr>
              <a:t>CIVILATHON-CUM START-UP CONTEST</a:t>
            </a:r>
            <a:endParaRPr lang="en-US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6425C3-DF80-C6DE-8568-C379A208B729}"/>
              </a:ext>
            </a:extLst>
          </p:cNvPr>
          <p:cNvSpPr txBox="1"/>
          <p:nvPr/>
        </p:nvSpPr>
        <p:spPr>
          <a:xfrm>
            <a:off x="3047238" y="3244334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21437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263CF875-18D7-8425-AA0B-BF5E9E05847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7CEEBBD-D621-2BF7-BE41-3487B22B74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31" y="-99084"/>
            <a:ext cx="9887938" cy="659195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16F3A88-2631-CA49-1AE6-B8C0D04FD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Agenda</a:t>
            </a:r>
          </a:p>
        </p:txBody>
      </p:sp>
      <p:sp>
        <p:nvSpPr>
          <p:cNvPr id="10" name="Text Placeholder 39">
            <a:extLst>
              <a:ext uri="{FF2B5EF4-FFF2-40B4-BE49-F238E27FC236}">
                <a16:creationId xmlns:a16="http://schemas.microsoft.com/office/drawing/2014/main" id="{24217778-234E-F398-E4F8-8B23DD20A407}"/>
              </a:ext>
            </a:extLst>
          </p:cNvPr>
          <p:cNvSpPr txBox="1">
            <a:spLocks/>
          </p:cNvSpPr>
          <p:nvPr/>
        </p:nvSpPr>
        <p:spPr>
          <a:xfrm>
            <a:off x="1054116" y="3949426"/>
            <a:ext cx="2091727" cy="140160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200" b="1" dirty="0">
                <a:latin typeface="Poppins" panose="00000500000000000000" pitchFamily="2" charset="0"/>
                <a:cs typeface="Poppins" panose="00000500000000000000" pitchFamily="2" charset="0"/>
              </a:rPr>
              <a:t>Solution Overview</a:t>
            </a:r>
            <a:br>
              <a:rPr lang="en-GB" sz="1200" dirty="0"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GB" sz="1200" dirty="0">
                <a:latin typeface="Poppins" panose="00000500000000000000" pitchFamily="2" charset="0"/>
                <a:cs typeface="Poppins" panose="00000500000000000000" pitchFamily="2" charset="0"/>
              </a:rPr>
              <a:t>Elevator Pitch</a:t>
            </a:r>
          </a:p>
        </p:txBody>
      </p:sp>
      <p:sp>
        <p:nvSpPr>
          <p:cNvPr id="11" name="Text Placeholder 39">
            <a:extLst>
              <a:ext uri="{FF2B5EF4-FFF2-40B4-BE49-F238E27FC236}">
                <a16:creationId xmlns:a16="http://schemas.microsoft.com/office/drawing/2014/main" id="{7923FA83-5DB0-849A-F101-17C6BAB43BB7}"/>
              </a:ext>
            </a:extLst>
          </p:cNvPr>
          <p:cNvSpPr txBox="1">
            <a:spLocks/>
          </p:cNvSpPr>
          <p:nvPr/>
        </p:nvSpPr>
        <p:spPr>
          <a:xfrm>
            <a:off x="3011770" y="3949425"/>
            <a:ext cx="2091727" cy="140160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200" b="1">
                <a:latin typeface="Poppins" panose="00000500000000000000" pitchFamily="2" charset="0"/>
                <a:cs typeface="Poppins" panose="00000500000000000000" pitchFamily="2" charset="0"/>
              </a:rPr>
              <a:t>Solution Stack</a:t>
            </a:r>
            <a:br>
              <a:rPr lang="en-GB" sz="1200"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GB" sz="1200">
                <a:latin typeface="Poppins" panose="00000500000000000000" pitchFamily="2" charset="0"/>
                <a:cs typeface="Poppins" panose="00000500000000000000" pitchFamily="2" charset="0"/>
              </a:rPr>
              <a:t>Approach, Tech, etc. </a:t>
            </a:r>
            <a:endParaRPr lang="en-GB" sz="12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2" name="Text Placeholder 39">
            <a:extLst>
              <a:ext uri="{FF2B5EF4-FFF2-40B4-BE49-F238E27FC236}">
                <a16:creationId xmlns:a16="http://schemas.microsoft.com/office/drawing/2014/main" id="{96F762C5-9374-7736-1F3D-48D5AB55EF6B}"/>
              </a:ext>
            </a:extLst>
          </p:cNvPr>
          <p:cNvSpPr txBox="1">
            <a:spLocks/>
          </p:cNvSpPr>
          <p:nvPr/>
        </p:nvSpPr>
        <p:spPr>
          <a:xfrm>
            <a:off x="4944620" y="3949425"/>
            <a:ext cx="2091727" cy="140160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200" b="1">
                <a:latin typeface="Poppins" panose="00000500000000000000" pitchFamily="2" charset="0"/>
                <a:cs typeface="Poppins" panose="00000500000000000000" pitchFamily="2" charset="0"/>
              </a:rPr>
              <a:t>Impact </a:t>
            </a:r>
            <a:br>
              <a:rPr lang="en-GB" sz="1200"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GB" sz="1200">
                <a:latin typeface="Poppins" panose="00000500000000000000" pitchFamily="2" charset="0"/>
                <a:cs typeface="Poppins" panose="00000500000000000000" pitchFamily="2" charset="0"/>
              </a:rPr>
              <a:t>Users, Impact, Benefits</a:t>
            </a:r>
            <a:endParaRPr lang="en-GB" sz="12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3" name="Text Placeholder 39">
            <a:extLst>
              <a:ext uri="{FF2B5EF4-FFF2-40B4-BE49-F238E27FC236}">
                <a16:creationId xmlns:a16="http://schemas.microsoft.com/office/drawing/2014/main" id="{FF95F6C3-FD49-385F-EE9A-4DAD08968022}"/>
              </a:ext>
            </a:extLst>
          </p:cNvPr>
          <p:cNvSpPr txBox="1">
            <a:spLocks/>
          </p:cNvSpPr>
          <p:nvPr/>
        </p:nvSpPr>
        <p:spPr>
          <a:xfrm>
            <a:off x="6942278" y="3949425"/>
            <a:ext cx="2091727" cy="140160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200" b="1" dirty="0">
                <a:latin typeface="Poppins" panose="00000500000000000000" pitchFamily="2" charset="0"/>
                <a:cs typeface="Poppins" panose="00000500000000000000" pitchFamily="2" charset="0"/>
              </a:rPr>
              <a:t>Feasibility</a:t>
            </a:r>
            <a:br>
              <a:rPr lang="en-GB" sz="1200" dirty="0"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GB" sz="1200" dirty="0">
                <a:latin typeface="Poppins" panose="00000500000000000000" pitchFamily="2" charset="0"/>
                <a:cs typeface="Poppins" panose="00000500000000000000" pitchFamily="2" charset="0"/>
              </a:rPr>
              <a:t>Viability, scalability, commercial viability</a:t>
            </a:r>
          </a:p>
        </p:txBody>
      </p:sp>
      <p:sp>
        <p:nvSpPr>
          <p:cNvPr id="14" name="Text Placeholder 39">
            <a:extLst>
              <a:ext uri="{FF2B5EF4-FFF2-40B4-BE49-F238E27FC236}">
                <a16:creationId xmlns:a16="http://schemas.microsoft.com/office/drawing/2014/main" id="{1015150D-6580-DDB6-29D0-5D8829FA208D}"/>
              </a:ext>
            </a:extLst>
          </p:cNvPr>
          <p:cNvSpPr txBox="1">
            <a:spLocks/>
          </p:cNvSpPr>
          <p:nvPr/>
        </p:nvSpPr>
        <p:spPr>
          <a:xfrm>
            <a:off x="8969197" y="3949425"/>
            <a:ext cx="1997658" cy="140160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200" b="1">
                <a:latin typeface="Poppins" panose="00000500000000000000" pitchFamily="2" charset="0"/>
                <a:cs typeface="Poppins" panose="00000500000000000000" pitchFamily="2" charset="0"/>
              </a:rPr>
              <a:t>Conclusion</a:t>
            </a:r>
            <a:br>
              <a:rPr lang="en-GB" sz="1200"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GB" sz="1200">
                <a:latin typeface="Poppins" panose="00000500000000000000" pitchFamily="2" charset="0"/>
                <a:cs typeface="Poppins" panose="00000500000000000000" pitchFamily="2" charset="0"/>
              </a:rPr>
              <a:t>Final comments: why we should win?</a:t>
            </a:r>
            <a:endParaRPr lang="en-GB" sz="12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F778708-C62D-0FF9-3A36-91611F9869ED}"/>
              </a:ext>
            </a:extLst>
          </p:cNvPr>
          <p:cNvSpPr txBox="1"/>
          <p:nvPr/>
        </p:nvSpPr>
        <p:spPr>
          <a:xfrm>
            <a:off x="1937719" y="2659801"/>
            <a:ext cx="7934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8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01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C7BD2BE-9038-9A50-50D0-3701F8F99701}"/>
              </a:ext>
            </a:extLst>
          </p:cNvPr>
          <p:cNvSpPr txBox="1"/>
          <p:nvPr/>
        </p:nvSpPr>
        <p:spPr>
          <a:xfrm>
            <a:off x="3754162" y="2659801"/>
            <a:ext cx="9847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8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02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A46F0DB-4A4F-A39A-F8C5-0DF3AD10BDB3}"/>
              </a:ext>
            </a:extLst>
          </p:cNvPr>
          <p:cNvSpPr txBox="1"/>
          <p:nvPr/>
        </p:nvSpPr>
        <p:spPr>
          <a:xfrm>
            <a:off x="5603605" y="2659800"/>
            <a:ext cx="9847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8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03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BE6AF8-D8A3-C6B2-3E2B-FF50D4A20726}"/>
              </a:ext>
            </a:extLst>
          </p:cNvPr>
          <p:cNvSpPr txBox="1"/>
          <p:nvPr/>
        </p:nvSpPr>
        <p:spPr>
          <a:xfrm>
            <a:off x="7484352" y="2659799"/>
            <a:ext cx="9656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8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04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42BC947-FA24-63A3-C8E4-B0F95A22F0E6}"/>
              </a:ext>
            </a:extLst>
          </p:cNvPr>
          <p:cNvSpPr txBox="1"/>
          <p:nvPr/>
        </p:nvSpPr>
        <p:spPr>
          <a:xfrm>
            <a:off x="9511272" y="2659799"/>
            <a:ext cx="9656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8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2540696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BC9C41-0E42-4DA5-B1EA-5C5EF6B36E7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A15FFA4-1691-C837-10CD-51E59899B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Solution Overview</a:t>
            </a:r>
          </a:p>
        </p:txBody>
      </p:sp>
    </p:spTree>
    <p:extLst>
      <p:ext uri="{BB962C8B-B14F-4D97-AF65-F5344CB8AC3E}">
        <p14:creationId xmlns:p14="http://schemas.microsoft.com/office/powerpoint/2010/main" val="1517453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527820-0807-FE9B-B752-6951FD59FBC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7B2BBE1-C3F4-F5B1-E2C0-D78B2C283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Solution Stack</a:t>
            </a:r>
          </a:p>
        </p:txBody>
      </p:sp>
    </p:spTree>
    <p:extLst>
      <p:ext uri="{BB962C8B-B14F-4D97-AF65-F5344CB8AC3E}">
        <p14:creationId xmlns:p14="http://schemas.microsoft.com/office/powerpoint/2010/main" val="2642842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B314A74-CF6D-8DBC-50CB-56999CD7695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4739DF-28DE-4D31-4450-7BA6A6BCB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Impact</a:t>
            </a:r>
          </a:p>
        </p:txBody>
      </p:sp>
    </p:spTree>
    <p:extLst>
      <p:ext uri="{BB962C8B-B14F-4D97-AF65-F5344CB8AC3E}">
        <p14:creationId xmlns:p14="http://schemas.microsoft.com/office/powerpoint/2010/main" val="667095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18C115-FBA7-079D-D8FA-0E242406A9A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2E1518-E719-079F-71F3-55AE3E149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Feasibility</a:t>
            </a:r>
          </a:p>
        </p:txBody>
      </p:sp>
    </p:spTree>
    <p:extLst>
      <p:ext uri="{BB962C8B-B14F-4D97-AF65-F5344CB8AC3E}">
        <p14:creationId xmlns:p14="http://schemas.microsoft.com/office/powerpoint/2010/main" val="2114469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6B4D88-F299-E137-119A-4637C0E7C5F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E52AA4B-9D28-BB89-043E-9145DB4DE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3850494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9DE03C-DE36-2946-C244-0490D04FF5D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4D13779-90A2-CDEA-BB54-4114F8859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952" y="2766218"/>
            <a:ext cx="10515600" cy="1325563"/>
          </a:xfrm>
        </p:spPr>
        <p:txBody>
          <a:bodyPr>
            <a:normAutofit/>
          </a:bodyPr>
          <a:lstStyle/>
          <a:p>
            <a:r>
              <a:rPr lang="en-US" sz="72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1854782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Accenture 2020">
  <a:themeElements>
    <a:clrScheme name="Accenture 2020">
      <a:dk1>
        <a:srgbClr val="000000"/>
      </a:dk1>
      <a:lt1>
        <a:srgbClr val="FFFFFF"/>
      </a:lt1>
      <a:dk2>
        <a:srgbClr val="96968C"/>
      </a:dk2>
      <a:lt2>
        <a:srgbClr val="E6E6DC"/>
      </a:lt2>
      <a:accent1>
        <a:srgbClr val="A100FF"/>
      </a:accent1>
      <a:accent2>
        <a:srgbClr val="7500C0"/>
      </a:accent2>
      <a:accent3>
        <a:srgbClr val="460073"/>
      </a:accent3>
      <a:accent4>
        <a:srgbClr val="B455AA"/>
      </a:accent4>
      <a:accent5>
        <a:srgbClr val="BE82FF"/>
      </a:accent5>
      <a:accent6>
        <a:srgbClr val="DCAFFF"/>
      </a:accent6>
      <a:hlink>
        <a:srgbClr val="A100FF"/>
      </a:hlink>
      <a:folHlink>
        <a:srgbClr val="7500C0"/>
      </a:folHlink>
    </a:clrScheme>
    <a:fontScheme name="Accenture - Graphik">
      <a:majorFont>
        <a:latin typeface="Graphik"/>
        <a:ea typeface=""/>
        <a:cs typeface=""/>
      </a:majorFont>
      <a:minorFont>
        <a:latin typeface="Graphi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tIns="91440" bIns="9144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228600">
          <a:spcAft>
            <a:spcPts val="1200"/>
          </a:spcAft>
          <a:defRPr noProof="0" dirty="0" smtClean="0"/>
        </a:defPPr>
      </a:lstStyle>
    </a:txDef>
  </a:objectDefaults>
  <a:extraClrSchemeLst/>
  <a:custClrLst>
    <a:custClr name="Accent Purple 1">
      <a:srgbClr val="B455AA"/>
    </a:custClr>
    <a:custClr name="Accent Purple 2">
      <a:srgbClr val="A055F5"/>
    </a:custClr>
    <a:custClr name="Accent Purple 3">
      <a:srgbClr val="BE82FF"/>
    </a:custClr>
    <a:custClr name="Accent Purple 4">
      <a:srgbClr val="DCAFFF"/>
    </a:custClr>
    <a:custClr name="Accent Purple 5">
      <a:srgbClr val="E6DC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ue">
      <a:srgbClr val="0041F0"/>
    </a:custClr>
    <a:custClr name="Light Blue">
      <a:srgbClr val="00FFFF"/>
    </a:custClr>
    <a:custClr name="Green">
      <a:srgbClr val="64FF50"/>
    </a:custClr>
    <a:custClr name="Blue Green">
      <a:srgbClr val="05F0A5"/>
    </a:custClr>
    <a:custClr name="Red">
      <a:srgbClr val="FF3246"/>
    </a:custClr>
    <a:custClr name="Pink">
      <a:srgbClr val="FF50A0"/>
    </a:custClr>
    <a:custClr name="Orange">
      <a:srgbClr val="FF7800"/>
    </a:custClr>
    <a:custClr name="Yellow">
      <a:srgbClr val="FFEB32"/>
    </a:custClr>
    <a:custClr name="BLANK">
      <a:srgbClr val="FFFFFF"/>
    </a:custClr>
    <a:custClr name="BLANK">
      <a:srgbClr val="FFFFFF"/>
    </a:custClr>
  </a:custClrLst>
  <a:extLst>
    <a:ext uri="{05A4C25C-085E-4340-85A3-A5531E510DB2}">
      <thm15:themeFamily xmlns:thm15="http://schemas.microsoft.com/office/thememl/2012/main" name="Presentation6" id="{F40C9106-CFAF-49B7-A11D-D662E22D4A61}" vid="{9D5BB9F8-BE11-48B1-9D87-5DA0E5DF6492}"/>
    </a:ext>
  </a:extLst>
</a:theme>
</file>

<file path=docMetadata/LabelInfo.xml><?xml version="1.0" encoding="utf-8"?>
<clbl:labelList xmlns:clbl="http://schemas.microsoft.com/office/2020/mipLabelMetadata">
  <clbl:label id="{e0793d39-0939-496d-b129-198edd916feb}" enabled="0" method="" siteId="{e0793d39-0939-496d-b129-198edd916fe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69</Words>
  <Application>Microsoft Office PowerPoint</Application>
  <PresentationFormat>Widescreen</PresentationFormat>
  <Paragraphs>22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Aptos</vt:lpstr>
      <vt:lpstr>Aptos Display</vt:lpstr>
      <vt:lpstr>Arial</vt:lpstr>
      <vt:lpstr>Graphik</vt:lpstr>
      <vt:lpstr>Poppins</vt:lpstr>
      <vt:lpstr>Office Theme</vt:lpstr>
      <vt:lpstr>Accenture 2020</vt:lpstr>
      <vt:lpstr>Solution Title</vt:lpstr>
      <vt:lpstr>Agenda</vt:lpstr>
      <vt:lpstr>Solution Overview</vt:lpstr>
      <vt:lpstr>Solution Stack</vt:lpstr>
      <vt:lpstr>Impact</vt:lpstr>
      <vt:lpstr>Feasibility</vt:lpstr>
      <vt:lpstr>Conclusion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Prakash, Chaitanya</dc:creator>
  <cp:lastModifiedBy>Rajaneesh Dasgupta</cp:lastModifiedBy>
  <cp:revision>3</cp:revision>
  <dcterms:created xsi:type="dcterms:W3CDTF">2025-10-30T12:09:55Z</dcterms:created>
  <dcterms:modified xsi:type="dcterms:W3CDTF">2026-08-12T07:01:33Z</dcterms:modified>
</cp:coreProperties>
</file>